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1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4E4FC-68E6-964A-A154-F9A99AB3471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42DFD-4D1E-984B-978A-1C218461B0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79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Speed dating was “invented” by a rabbi in the 1990s.  It was a way for busy Jewish singles to meet</a:t>
            </a:r>
            <a:r>
              <a:rPr lang="en-US" baseline="0" dirty="0" smtClean="0"/>
              <a:t> and find a partner.</a:t>
            </a:r>
            <a:r>
              <a:rPr lang="en-US" dirty="0" smtClean="0"/>
              <a:t>  It spread quickly as  a revolutionary way for busy single people to meet each other.  Became wildly popular and spread to many different groups.   Still  very popular and has moved into the business</a:t>
            </a:r>
            <a:r>
              <a:rPr lang="en-US" baseline="0" dirty="0" smtClean="0"/>
              <a:t> community, to find new customers, partners, or mentors – and now to schools for  finding the right match---with a  book!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42DFD-4D1E-984B-978A-1C218461B06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Committed relationship – actually signing</a:t>
            </a:r>
            <a:r>
              <a:rPr lang="en-US" baseline="0" dirty="0" smtClean="0"/>
              <a:t> out the book!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42DFD-4D1E-984B-978A-1C218461B06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92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blind date table has books that are face</a:t>
            </a:r>
            <a:r>
              <a:rPr lang="en-US" baseline="0" dirty="0" smtClean="0"/>
              <a:t> down so the cover cannot be seen!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42DFD-4D1E-984B-978A-1C218461B06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21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D131094-BCF2-AD41-A4E7-06ADD146F451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76F79DE-591A-F74C-B4FD-4864834EF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rved Left Arrow 7"/>
          <p:cNvSpPr/>
          <p:nvPr/>
        </p:nvSpPr>
        <p:spPr>
          <a:xfrm>
            <a:off x="6227181" y="3022046"/>
            <a:ext cx="2648576" cy="273623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rgbClr val="FF0000"/>
                </a:solidFill>
                <a:latin typeface="Chalkduster"/>
                <a:cs typeface="Chalkduster"/>
              </a:rPr>
              <a:t>Speed Dating</a:t>
            </a:r>
            <a:endParaRPr lang="en-US" sz="6000" b="1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 descr="Screen Shot 2013-09-07 at 9.36.00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724025"/>
            <a:ext cx="2391857" cy="1484966"/>
          </a:xfrm>
          <a:prstGeom prst="rect">
            <a:avLst/>
          </a:prstGeom>
        </p:spPr>
      </p:pic>
      <p:pic>
        <p:nvPicPr>
          <p:cNvPr id="5" name="Picture 4" descr="Screen Shot 2013-09-07 at 9.37.5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4436" y="2102294"/>
            <a:ext cx="2853764" cy="1822659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077657" y="2102294"/>
            <a:ext cx="2090135" cy="11066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creen Shot 2013-09-07 at 9.43.00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275" y="4160787"/>
            <a:ext cx="3449118" cy="2304499"/>
          </a:xfrm>
          <a:prstGeom prst="rect">
            <a:avLst/>
          </a:prstGeom>
        </p:spPr>
      </p:pic>
      <p:pic>
        <p:nvPicPr>
          <p:cNvPr id="10" name="Picture 9" descr="Screen Shot 2013-09-07 at 4.20.02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7958" y="4890750"/>
            <a:ext cx="2004319" cy="1281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 Rules!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Get to know a book before forming a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committed relationship.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Speed </a:t>
            </a:r>
            <a:r>
              <a:rPr lang="en-US" smtClean="0">
                <a:solidFill>
                  <a:schemeClr val="accent1">
                    <a:lumMod val="75000"/>
                  </a:schemeClr>
                </a:solidFill>
              </a:rPr>
              <a:t>Browse:  Read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cover, front and back flaps and begin reading during the dating period (about 3 minutes).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Readers will move from table to table and keep notes on the provided sheet.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 descr="Screen Shot 2013-09-09 at 9.25.3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711" y="4794116"/>
            <a:ext cx="3633243" cy="17776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Details…..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You may continue to “date” a book from table to table.</a:t>
            </a:r>
          </a:p>
          <a:p>
            <a:r>
              <a:rPr lang="en-US" b="1" dirty="0" smtClean="0"/>
              <a:t>You can pick up or break up at any time.</a:t>
            </a:r>
          </a:p>
          <a:p>
            <a:r>
              <a:rPr lang="en-US" b="1" dirty="0" smtClean="0"/>
              <a:t>You can date more than one book at a time.</a:t>
            </a:r>
          </a:p>
          <a:p>
            <a:r>
              <a:rPr lang="en-US" b="1" dirty="0" smtClean="0"/>
              <a:t>There is a “blind date” table for readers having a hard time finding  “the one!”</a:t>
            </a:r>
          </a:p>
          <a:p>
            <a:r>
              <a:rPr lang="en-US" b="1" dirty="0" smtClean="0"/>
              <a:t>Mrs. Mundy and Mrs. </a:t>
            </a:r>
            <a:r>
              <a:rPr lang="en-US" b="1" dirty="0" err="1" smtClean="0"/>
              <a:t>Roepcke</a:t>
            </a:r>
            <a:r>
              <a:rPr lang="en-US" b="1" dirty="0" smtClean="0"/>
              <a:t> are </a:t>
            </a:r>
            <a:r>
              <a:rPr lang="en-US" b="1" dirty="0" smtClean="0">
                <a:solidFill>
                  <a:schemeClr val="accent6"/>
                </a:solidFill>
              </a:rPr>
              <a:t>matchmakers</a:t>
            </a:r>
            <a:r>
              <a:rPr lang="en-US" b="1" dirty="0" smtClean="0"/>
              <a:t>. Consult them if you need book advice!</a:t>
            </a:r>
          </a:p>
          <a:p>
            <a:endParaRPr lang="en-US" b="1" dirty="0"/>
          </a:p>
        </p:txBody>
      </p:sp>
      <p:pic>
        <p:nvPicPr>
          <p:cNvPr id="4" name="Picture 3" descr="Screen Shot 2013-09-09 at 9.18.1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7136" y="107576"/>
            <a:ext cx="1037720" cy="1538410"/>
          </a:xfrm>
          <a:prstGeom prst="rect">
            <a:avLst/>
          </a:prstGeom>
        </p:spPr>
      </p:pic>
      <p:pic>
        <p:nvPicPr>
          <p:cNvPr id="5" name="Picture 4" descr="Screen Shot 2013-09-09 at 9.18.1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8110" y="5143533"/>
            <a:ext cx="1037720" cy="1538410"/>
          </a:xfrm>
          <a:prstGeom prst="rect">
            <a:avLst/>
          </a:prstGeom>
        </p:spPr>
      </p:pic>
      <p:pic>
        <p:nvPicPr>
          <p:cNvPr id="6" name="Picture 5" descr="Screen Shot 2013-09-09 at 9.18.1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6280" y="3605123"/>
            <a:ext cx="1037720" cy="15384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the Speed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in your notes with your name at the top.</a:t>
            </a:r>
          </a:p>
          <a:p>
            <a:r>
              <a:rPr lang="en-US" dirty="0" smtClean="0"/>
              <a:t>Sign out your “date” at the check-out desk.  Start reading!</a:t>
            </a:r>
            <a:endParaRPr lang="en-US" dirty="0"/>
          </a:p>
        </p:txBody>
      </p:sp>
      <p:pic>
        <p:nvPicPr>
          <p:cNvPr id="4" name="Picture 3" descr="Screen Shot 2013-09-09 at 9.16.4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63" y="3330575"/>
            <a:ext cx="5334000" cy="36068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452</TotalTime>
  <Words>285</Words>
  <Application>Microsoft Macintosh PowerPoint</Application>
  <PresentationFormat>On-screen Show (4:3)</PresentationFormat>
  <Paragraphs>20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Breeze</vt:lpstr>
      <vt:lpstr>Speed Dating</vt:lpstr>
      <vt:lpstr>SD Rules!</vt:lpstr>
      <vt:lpstr>More Details…..</vt:lpstr>
      <vt:lpstr>Ending the Speed Date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 Dating</dc:title>
  <dc:creator>zAdmin</dc:creator>
  <cp:lastModifiedBy>System Administrator</cp:lastModifiedBy>
  <cp:revision>21</cp:revision>
  <dcterms:created xsi:type="dcterms:W3CDTF">2013-09-10T01:52:32Z</dcterms:created>
  <dcterms:modified xsi:type="dcterms:W3CDTF">2013-10-08T21:14:57Z</dcterms:modified>
</cp:coreProperties>
</file>